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Economica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conomica-bold.fntdata"/><Relationship Id="rId14" Type="http://schemas.openxmlformats.org/officeDocument/2006/relationships/font" Target="fonts/Economica-regular.fntdata"/><Relationship Id="rId17" Type="http://schemas.openxmlformats.org/officeDocument/2006/relationships/font" Target="fonts/Economica-boldItalic.fntdata"/><Relationship Id="rId16" Type="http://schemas.openxmlformats.org/officeDocument/2006/relationships/font" Target="fonts/Economica-italic.fntdata"/><Relationship Id="rId5" Type="http://schemas.openxmlformats.org/officeDocument/2006/relationships/slide" Target="slides/slide1.xml"/><Relationship Id="rId19" Type="http://schemas.openxmlformats.org/officeDocument/2006/relationships/font" Target="fonts/OpenSans-bold.fntdata"/><Relationship Id="rId6" Type="http://schemas.openxmlformats.org/officeDocument/2006/relationships/slide" Target="slides/slide2.xml"/><Relationship Id="rId18" Type="http://schemas.openxmlformats.org/officeDocument/2006/relationships/font" Target="fonts/Open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Coconut Crab</a:t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Design Presentation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and Users</a:t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app to monitor and record mass spawning events on Australia’s coral reefs.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this app, citizen scientists will upload their observations and photos to a database, allowing scientists to track the timing of mass coral spawning over time, and potentially identify long-term changes in the patterns of mass coral spawning.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app will be used by diving companies and their clients, resort staff and their clients, and scientists who make a hobby viewing coral spawning</a:t>
            </a: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 Page</a:t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625" y="1107750"/>
            <a:ext cx="6780509" cy="3691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Side Menu</a:t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3350" y="1063475"/>
            <a:ext cx="2146624" cy="369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</a:t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4177" y="1017725"/>
            <a:ext cx="1810200" cy="3750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1003" y="1044800"/>
            <a:ext cx="1826235" cy="3820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51613" y="1044800"/>
            <a:ext cx="1825831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.CSV file</a:t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777" y="1902975"/>
            <a:ext cx="7484524" cy="10613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Page</a:t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5225"/>
            <a:ext cx="6637474" cy="339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Remaining c</a:t>
            </a:r>
            <a:r>
              <a:rPr lang="en"/>
              <a:t>omponents to finish</a:t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survey must include a section to upload photographs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Extra information in survey (i.e. Date / Time, and organization)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 post, update database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Download CSV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 text to About page and Help page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Revamp home page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a photo gallery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google maps API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Usability Concerns</a:t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Might not be mobile friendly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Visibility in high sunlight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Intuitive - easy to use for average people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